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handoutMasterIdLst>
    <p:handoutMasterId r:id="rId9"/>
  </p:handoutMasterIdLst>
  <p:sldIdLst>
    <p:sldId id="268" r:id="rId4"/>
    <p:sldId id="263" r:id="rId5"/>
    <p:sldId id="266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6DB8-75D8-42DA-BFD6-F6A5C55CBA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C090F-5FF2-480F-9186-E7B535141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61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1559041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5979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487812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7177683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40799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020447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09117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889114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768264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14124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6453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615236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434700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33863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064951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5660563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00490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8012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79384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49413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46271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97598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28410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91754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664980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343141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33617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39482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35568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46040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91301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98714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3189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6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5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78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76200"/>
            <a:ext cx="6400800" cy="1219200"/>
          </a:xfrm>
        </p:spPr>
        <p:txBody>
          <a:bodyPr/>
          <a:lstStyle/>
          <a:p>
            <a:r>
              <a:rPr lang="es-ES_tradnl" altLang="en-US" sz="28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800" i="1" dirty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how</a:t>
            </a:r>
            <a:r>
              <a:rPr lang="es-ES_tradnl" altLang="en-US" sz="2800" i="1" dirty="0">
                <a:solidFill>
                  <a:srgbClr val="00B050"/>
                </a:solidFill>
              </a:rPr>
              <a:t> to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tell</a:t>
            </a:r>
            <a:r>
              <a:rPr lang="es-ES_tradnl" altLang="en-US" sz="2800" i="1" dirty="0">
                <a:solidFill>
                  <a:srgbClr val="00B050"/>
                </a:solidFill>
              </a:rPr>
              <a:t> time in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Spanish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066800"/>
            <a:ext cx="70104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/>
              <a:t>Escribe las </a:t>
            </a:r>
            <a:r>
              <a:rPr lang="en-US" dirty="0" err="1" smtClean="0"/>
              <a:t>fechas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December 17, 1987, Sunday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February 23, 1958, Wednesday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July 9, 2002, Friday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48501" y="-51375"/>
            <a:ext cx="1790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09/25/15</a:t>
            </a:r>
            <a:endParaRPr lang="en-US" sz="32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102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6400800" cy="1219200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hlink"/>
                </a:solidFill>
              </a:rPr>
              <a:t>REGLAS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867400"/>
          </a:xfrm>
          <a:solidFill>
            <a:schemeClr val="bg1"/>
          </a:solidFill>
        </p:spPr>
        <p:txBody>
          <a:bodyPr/>
          <a:lstStyle/>
          <a:p>
            <a:r>
              <a:rPr lang="en-US" altLang="en-US" dirty="0"/>
              <a:t>Rules for writing time</a:t>
            </a:r>
            <a:r>
              <a:rPr lang="en-US" altLang="en-US" dirty="0" smtClean="0"/>
              <a:t>: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So…..</a:t>
            </a:r>
          </a:p>
          <a:p>
            <a:r>
              <a:rPr lang="en-US" altLang="en-US" dirty="0" smtClean="0"/>
              <a:t>7:23-</a:t>
            </a:r>
          </a:p>
          <a:p>
            <a:r>
              <a:rPr lang="en-US" altLang="en-US" dirty="0" smtClean="0"/>
              <a:t>1:11- </a:t>
            </a:r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</a:rPr>
              <a:t>		</a:t>
            </a:r>
            <a:endParaRPr lang="en-US" altLang="en-US" u="sng" dirty="0">
              <a:solidFill>
                <a:srgbClr val="0000F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26670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14800" y="1752600"/>
            <a:ext cx="47244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lang="en-US" altLang="en-US" sz="2800" dirty="0">
                <a:solidFill>
                  <a:srgbClr val="FF0000"/>
                </a:solidFill>
              </a:rPr>
              <a:t>“Son </a:t>
            </a:r>
            <a:r>
              <a:rPr lang="en-US" altLang="en-US" sz="2800" dirty="0" err="1">
                <a:solidFill>
                  <a:srgbClr val="FF0000"/>
                </a:solidFill>
              </a:rPr>
              <a:t>las</a:t>
            </a:r>
            <a:r>
              <a:rPr lang="en-US" altLang="en-US" sz="2800" dirty="0">
                <a:solidFill>
                  <a:srgbClr val="FF0000"/>
                </a:solidFill>
              </a:rPr>
              <a:t>”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FF0000"/>
                </a:solidFill>
              </a:rPr>
              <a:t>    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(“</a:t>
            </a:r>
            <a:r>
              <a:rPr lang="en-US" altLang="en-US" sz="2800" i="1" dirty="0" err="1">
                <a:solidFill>
                  <a:srgbClr val="00B050"/>
                </a:solidFill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</a:rPr>
              <a:t> la</a:t>
            </a:r>
            <a:r>
              <a:rPr lang="en-US" altLang="en-US" sz="2000" i="1" dirty="0" smtClean="0">
                <a:solidFill>
                  <a:srgbClr val="00B050"/>
                </a:solidFill>
              </a:rPr>
              <a:t>”-if its 1)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 </a:t>
            </a:r>
            <a:endParaRPr lang="en-US" altLang="en-US" sz="2800" i="1" dirty="0">
              <a:solidFill>
                <a:srgbClr val="00B05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2) # of hour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3) ”y”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4) # of minutes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5) Time of day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    (if known)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1651865" y="5715000"/>
            <a:ext cx="1472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Son las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023465" y="5715000"/>
            <a:ext cx="1091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siete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014065" y="5715000"/>
            <a:ext cx="557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y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4395065" y="5715000"/>
            <a:ext cx="23105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v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einte y tres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1600200" y="6334780"/>
            <a:ext cx="586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Es la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una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 y once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84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3399"/>
                </a:solidFill>
              </a:rPr>
              <a:t>Time of Day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219200"/>
            <a:ext cx="6400800" cy="4495800"/>
          </a:xfrm>
        </p:spPr>
        <p:txBody>
          <a:bodyPr/>
          <a:lstStyle/>
          <a:p>
            <a:r>
              <a:rPr lang="es-ES_tradnl" altLang="en-US" dirty="0"/>
              <a:t>de la mañana</a:t>
            </a:r>
          </a:p>
          <a:p>
            <a:endParaRPr lang="es-ES_tradnl" altLang="en-US" dirty="0"/>
          </a:p>
          <a:p>
            <a:r>
              <a:rPr lang="es-ES_tradnl" altLang="en-US" dirty="0"/>
              <a:t>de la tarde</a:t>
            </a:r>
          </a:p>
          <a:p>
            <a:endParaRPr lang="es-ES_tradnl" altLang="en-US" dirty="0"/>
          </a:p>
          <a:p>
            <a:r>
              <a:rPr lang="es-ES_tradnl" altLang="en-US" dirty="0"/>
              <a:t>de la </a:t>
            </a:r>
            <a:r>
              <a:rPr lang="es-ES_tradnl" altLang="en-US" dirty="0" smtClean="0"/>
              <a:t>noche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12:00 am- </a:t>
            </a:r>
          </a:p>
          <a:p>
            <a:r>
              <a:rPr lang="es-ES_tradnl" altLang="en-US" dirty="0" smtClean="0"/>
              <a:t>12:00 pm-</a:t>
            </a:r>
            <a:endParaRPr lang="en-US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09800" y="1777425"/>
            <a:ext cx="598112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A.M.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morning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 am-11:59am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5003293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day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12pm-6:59pm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79072" y="4114800"/>
            <a:ext cx="6788727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night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7pm- 11:59pm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14600" y="4572000"/>
            <a:ext cx="640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3399"/>
                </a:solidFill>
              </a:rPr>
              <a:t>Horas</a:t>
            </a:r>
            <a:r>
              <a:rPr lang="en-US" altLang="en-US" kern="0" dirty="0" smtClean="0">
                <a:solidFill>
                  <a:srgbClr val="FF3399"/>
                </a:solidFill>
              </a:rPr>
              <a:t> </a:t>
            </a:r>
            <a:r>
              <a:rPr lang="en-US" altLang="en-US" kern="0" dirty="0" err="1" smtClean="0">
                <a:solidFill>
                  <a:srgbClr val="FF3399"/>
                </a:solidFill>
              </a:rPr>
              <a:t>especiales</a:t>
            </a:r>
            <a:endParaRPr lang="en-US" altLang="en-US" kern="0" dirty="0">
              <a:solidFill>
                <a:srgbClr val="FF3399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1272" y="52879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  <a:latin typeface="Arial" charset="0"/>
              </a:rPr>
              <a:t>Es la medianoche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48200" y="58975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  <a:latin typeface="Arial" charset="0"/>
              </a:rPr>
              <a:t>Es el mediodía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01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/>
              <a:t>Try it: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2:25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6:15 am-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1:30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8:32 pm-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26670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Son </a:t>
            </a:r>
            <a:r>
              <a:rPr lang="en-US" sz="2400" b="1" dirty="0" err="1">
                <a:solidFill>
                  <a:srgbClr val="00B050"/>
                </a:solidFill>
              </a:rPr>
              <a:t>las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4510" y="2667000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dos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26670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00600" y="2662535"/>
            <a:ext cx="2218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>
                <a:solidFill>
                  <a:srgbClr val="00B050"/>
                </a:solidFill>
              </a:rPr>
              <a:t>v</a:t>
            </a:r>
            <a:r>
              <a:rPr lang="en-US" sz="2400" b="1" dirty="0" err="1" smtClean="0">
                <a:solidFill>
                  <a:srgbClr val="00B050"/>
                </a:solidFill>
              </a:rPr>
              <a:t>einte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00B050"/>
                </a:solidFill>
              </a:rPr>
              <a:t>y </a:t>
            </a:r>
            <a:r>
              <a:rPr lang="en-US" sz="2400" b="1" dirty="0" err="1">
                <a:solidFill>
                  <a:srgbClr val="00B050"/>
                </a:solidFill>
              </a:rPr>
              <a:t>cinco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87051" y="266253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d</a:t>
            </a:r>
            <a:r>
              <a:rPr lang="en-US" sz="2400" b="1" dirty="0" smtClean="0">
                <a:solidFill>
                  <a:srgbClr val="00B050"/>
                </a:solidFill>
              </a:rPr>
              <a:t>e la </a:t>
            </a:r>
            <a:r>
              <a:rPr lang="en-US" sz="2400" b="1" dirty="0" err="1" smtClean="0">
                <a:solidFill>
                  <a:srgbClr val="00B050"/>
                </a:solidFill>
              </a:rPr>
              <a:t>tarde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31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533400"/>
            <a:ext cx="6400800" cy="12192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# 4 :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6400800" cy="5029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n-US" alt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64838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3076</TotalTime>
  <Words>174</Words>
  <Application>Microsoft Office PowerPoint</Application>
  <PresentationFormat>On-screen Show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Proposal</vt:lpstr>
      <vt:lpstr>1_Proposal</vt:lpstr>
      <vt:lpstr>2_Proposal</vt:lpstr>
      <vt:lpstr>L.O: to learn how to tell time in Spanish</vt:lpstr>
      <vt:lpstr>REGLAS</vt:lpstr>
      <vt:lpstr>Time of Day</vt:lpstr>
      <vt:lpstr>Practica</vt:lpstr>
      <vt:lpstr>Tarea # 4 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Hoy- Today Mañana-Tomorrow</dc:title>
  <dc:creator>Helen Zumaeta</dc:creator>
  <cp:lastModifiedBy>Helen Zumaeta</cp:lastModifiedBy>
  <cp:revision>31</cp:revision>
  <cp:lastPrinted>2015-09-21T13:25:12Z</cp:lastPrinted>
  <dcterms:created xsi:type="dcterms:W3CDTF">2013-09-19T18:07:41Z</dcterms:created>
  <dcterms:modified xsi:type="dcterms:W3CDTF">2015-09-25T19:17:54Z</dcterms:modified>
</cp:coreProperties>
</file>